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333" r:id="rId8"/>
    <p:sldId id="313" r:id="rId9"/>
    <p:sldId id="276" r:id="rId10"/>
    <p:sldId id="277" r:id="rId11"/>
    <p:sldId id="278" r:id="rId12"/>
    <p:sldId id="3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9"/>
  </p:normalViewPr>
  <p:slideViewPr>
    <p:cSldViewPr snapToGrid="0" snapToObjects="1">
      <p:cViewPr varScale="1">
        <p:scale>
          <a:sx n="122" d="100"/>
          <a:sy n="122" d="100"/>
        </p:scale>
        <p:origin x="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8672-39E4-954A-BA2E-10C3303B5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E528C8-4829-4243-9F18-75EB1A57F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8B94F-5AFC-D445-B352-770038984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5F552-6D32-914D-BE15-26BACC34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6E097-88B7-C847-BB46-333DA2014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4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7D04E-5439-544F-98E5-56D10175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26DE8-AF21-4C4B-9221-2469AA207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48CA6-A16B-1A44-8C03-66F00BDD0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8AB8B-3E34-6344-9FE3-4EDCA421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24987-D489-234B-B848-E0C58DB0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BE8EB-4877-9940-B0B4-D84E87B5F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8A3F1-EC83-DB47-8698-A02D7B7A0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6EF95-46C0-2149-AD16-CA4B2E511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CFF33-A974-D440-A53E-E14F0721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D2716-1F6B-B145-B091-EBAE8A6B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4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83365" y="260648"/>
            <a:ext cx="11473275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en-US" noProof="0" dirty="0"/>
              <a:t>Insert title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383365" y="1268761"/>
            <a:ext cx="11473275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chemeClr val="bg2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2"/>
          </p:nvPr>
        </p:nvSpPr>
        <p:spPr>
          <a:xfrm>
            <a:off x="768351" y="6561139"/>
            <a:ext cx="1056216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 dirty="0" err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07A191-85B9-414D-8020-3EB0D2B2383D}" type="datetime4">
              <a:rPr lang="en-US" smtClean="0"/>
              <a:t>February 6, 2020</a:t>
            </a:fld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83118" y="6561138"/>
            <a:ext cx="575733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24F4544F-7517-47D0-B72D-419475E9EDD5}" type="slidenum">
              <a:rPr lang="en-US" noProof="0" smtClean="0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824568" y="6561138"/>
            <a:ext cx="7152217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 Title of Presentation / Meeting Name</a:t>
            </a:r>
            <a:endParaRPr lang="de-DE" dirty="0"/>
          </a:p>
        </p:txBody>
      </p:sp>
      <p:pic>
        <p:nvPicPr>
          <p:cNvPr id="14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6744" y="6199188"/>
            <a:ext cx="1879896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0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FEB9-B270-6E4B-87F1-13299E55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9B1A9-0D3D-E14B-A0C4-F92C5112A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459FC-BB0A-AC44-B9C0-532A3BB8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997EC-8F76-374D-900F-E6D950A6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4A422-2801-0B46-A898-20847EFF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9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FBD11-B467-4B4E-8DFA-C2FAFB21E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62962-0C27-1641-92B1-44FD8254D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EA7A0-CE0F-5241-9872-D4B4CBA0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F80FD-0575-F44E-9645-B1FC61E2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D7251-4187-324C-9E5A-1E1F5961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6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9611-D7E7-6D49-8D01-274722C2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8EA52-42E5-6F41-9AF7-77A2058E9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6C71B-C0E0-024A-A0E0-730F00209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EE2DB-A560-0845-8783-94ADC4C2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497DE-E32F-4644-816E-E180C4BE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C3951-56B4-464E-926F-799286CD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43DF-17A0-ED4F-AE0A-9D9F3484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39A42-3469-D04C-A205-F6C4C6CB1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AF985-16AF-D746-AF8F-70089977B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3274E-A9F9-B844-AD9D-4CA5E9453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D88050-13EC-434C-95E7-2E1BF432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AE664-22C6-F445-AA7C-9E4F380D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C7E59-EE36-E242-8162-E72D20666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2C15E-99D2-9147-B131-C85D1F94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8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F267-B412-D34D-A9B7-DB05431E5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CE20C6-6C83-5649-BE69-E76BBFDA8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3409C-6F77-B348-821D-AE3BA771D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540B5-ADDB-0647-A286-552C15EC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3B4B51-B7B5-3448-94AD-0F40A671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FF0DF-0E2A-994B-A1D2-0F5C6FAB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F9289-6345-6845-87EB-343A63E4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6DBE-AEDD-6043-AED1-792E406A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6CF32-52B4-3647-8316-D39F5934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F03BB-EB0A-ED47-A0E8-A2B8F5962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43070-AB84-EB45-BF07-1D82C2A97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3CBEA-3843-984B-B29D-1FD8392DD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C430C-B38D-A04C-9EAB-5FB5B26A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3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D3B1-E788-8A4C-9343-BD0EB50B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4FAE3-975B-114A-84BF-6D5B9EAF4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78A47-3BF9-794E-A354-A867EE24C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2827A-4C7A-D042-891D-520AE0A5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EE988-31C8-3640-8585-C91BECC1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8D83-118F-E640-898B-1CDBCFF0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3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9E33E-2853-1A49-9C76-7A5DB7BC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67E94-09E6-9F46-AF64-A82DCBA00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295A-2ECE-9942-994D-702CD94A9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C6405-A016-684B-9AAF-7E384285CE9A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D784-061E-5B46-99B9-CF82938D0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07AB-B756-2349-A562-F820257B7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D73C2-B609-4043-A2BA-F06185AB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717115"/>
            <a:ext cx="9144000" cy="2387600"/>
          </a:xfrm>
        </p:spPr>
        <p:txBody>
          <a:bodyPr/>
          <a:lstStyle/>
          <a:p>
            <a:r>
              <a:rPr lang="en-US" dirty="0"/>
              <a:t>Epoxies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02" y="230998"/>
            <a:ext cx="7529796" cy="48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2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Epoxy Overlay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Sikadur</a:t>
            </a:r>
            <a:r>
              <a:rPr lang="en-US" dirty="0"/>
              <a:t> 22 Lo-Mod</a:t>
            </a:r>
          </a:p>
          <a:p>
            <a:r>
              <a:rPr lang="en-US" dirty="0"/>
              <a:t>Durable</a:t>
            </a:r>
          </a:p>
          <a:p>
            <a:r>
              <a:rPr lang="en-US" dirty="0"/>
              <a:t>Fast</a:t>
            </a:r>
          </a:p>
          <a:p>
            <a:r>
              <a:rPr lang="en-US" dirty="0"/>
              <a:t>Impervious</a:t>
            </a:r>
          </a:p>
          <a:p>
            <a:r>
              <a:rPr lang="en-US" dirty="0"/>
              <a:t>Economical</a:t>
            </a:r>
          </a:p>
          <a:p>
            <a:r>
              <a:rPr lang="en-US" dirty="0"/>
              <a:t>Attractive</a:t>
            </a:r>
          </a:p>
          <a:p>
            <a:r>
              <a:rPr lang="en-US" dirty="0"/>
              <a:t>Proven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2-28-08_16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71" y="1825625"/>
            <a:ext cx="5291135" cy="39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6" r="1702"/>
          <a:stretch/>
        </p:blipFill>
        <p:spPr>
          <a:xfrm>
            <a:off x="9524933" y="404019"/>
            <a:ext cx="2011680" cy="62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3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Anchors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Sika </a:t>
            </a:r>
            <a:r>
              <a:rPr lang="en-US" dirty="0" err="1"/>
              <a:t>AnchorFix</a:t>
            </a:r>
            <a:r>
              <a:rPr lang="en-US" dirty="0"/>
              <a:t> 1</a:t>
            </a:r>
          </a:p>
          <a:p>
            <a:r>
              <a:rPr lang="en-US" dirty="0"/>
              <a:t>Sika </a:t>
            </a:r>
            <a:r>
              <a:rPr lang="en-US" dirty="0" err="1"/>
              <a:t>AnchorFix</a:t>
            </a:r>
            <a:r>
              <a:rPr lang="en-US" dirty="0"/>
              <a:t> 2</a:t>
            </a:r>
          </a:p>
          <a:p>
            <a:r>
              <a:rPr lang="en-US" dirty="0"/>
              <a:t>Sika </a:t>
            </a:r>
            <a:r>
              <a:rPr lang="en-US" dirty="0" err="1"/>
              <a:t>AnchorFix</a:t>
            </a:r>
            <a:r>
              <a:rPr lang="en-US" dirty="0"/>
              <a:t> 500</a:t>
            </a:r>
          </a:p>
          <a:p>
            <a:r>
              <a:rPr lang="en-US" dirty="0"/>
              <a:t>Sika </a:t>
            </a:r>
            <a:r>
              <a:rPr lang="en-US" dirty="0" err="1"/>
              <a:t>AnchorFix</a:t>
            </a:r>
            <a:r>
              <a:rPr lang="en-US" dirty="0"/>
              <a:t> 3001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6" b="12776"/>
          <a:stretch>
            <a:fillRect/>
          </a:stretch>
        </p:blipFill>
        <p:spPr bwMode="auto">
          <a:xfrm>
            <a:off x="4784372" y="3112718"/>
            <a:ext cx="6950428" cy="319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897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umsplatzhalter 3"/>
          <p:cNvSpPr>
            <a:spLocks noGrp="1"/>
          </p:cNvSpPr>
          <p:nvPr>
            <p:ph type="dt" sz="half" idx="12"/>
          </p:nvPr>
        </p:nvSpPr>
        <p:spPr>
          <a:xfrm>
            <a:off x="2100263" y="6561139"/>
            <a:ext cx="792162" cy="109537"/>
          </a:xfrm>
        </p:spPr>
        <p:txBody>
          <a:bodyPr/>
          <a:lstStyle/>
          <a:p>
            <a:pPr>
              <a:defRPr/>
            </a:pPr>
            <a:fld id="{9307A191-85B9-414D-8020-3EB0D2B2383D}" type="datetime4">
              <a:rPr lang="en-US" smtClean="0"/>
              <a:t>February 6, 2020</a:t>
            </a:fld>
            <a:endParaRPr lang="en-US" dirty="0"/>
          </a:p>
        </p:txBody>
      </p:sp>
      <p:sp>
        <p:nvSpPr>
          <p:cNvPr id="40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1811338" y="6561138"/>
            <a:ext cx="431800" cy="107950"/>
          </a:xfrm>
        </p:spPr>
        <p:txBody>
          <a:bodyPr/>
          <a:lstStyle/>
          <a:p>
            <a:fld id="{24F4544F-7517-47D0-B72D-419475E9EDD5}" type="slidenum">
              <a:rPr lang="en-US" smtClean="0"/>
              <a:pPr/>
              <a:t>12</a:t>
            </a:fld>
            <a:r>
              <a:rPr lang="en-US" dirty="0"/>
              <a:t>  </a:t>
            </a:r>
          </a:p>
        </p:txBody>
      </p:sp>
      <p:sp>
        <p:nvSpPr>
          <p:cNvPr id="8" name="Titel 5"/>
          <p:cNvSpPr>
            <a:spLocks noGrp="1"/>
          </p:cNvSpPr>
          <p:nvPr>
            <p:ph type="title"/>
          </p:nvPr>
        </p:nvSpPr>
        <p:spPr>
          <a:xfrm>
            <a:off x="1811524" y="260648"/>
            <a:ext cx="8604956" cy="684076"/>
          </a:xfrm>
          <a:noFill/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b="1" dirty="0"/>
              <a:t>anchoring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90301-6B45-467E-A33F-D92CA0F1F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98" y="1268413"/>
            <a:ext cx="8617677" cy="42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38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Epoxies and Their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Crack Repair</a:t>
            </a:r>
          </a:p>
          <a:p>
            <a:pPr lvl="1"/>
            <a:r>
              <a:rPr lang="en-US" dirty="0"/>
              <a:t>Rout and fill</a:t>
            </a:r>
          </a:p>
          <a:p>
            <a:pPr lvl="1"/>
            <a:r>
              <a:rPr lang="en-US" dirty="0"/>
              <a:t>Epoxy Injection</a:t>
            </a:r>
          </a:p>
          <a:p>
            <a:pPr lvl="1"/>
            <a:r>
              <a:rPr lang="en-US" dirty="0"/>
              <a:t>Flood and fill</a:t>
            </a:r>
          </a:p>
          <a:p>
            <a:r>
              <a:rPr lang="en-US" dirty="0"/>
              <a:t>Bonding Agent</a:t>
            </a:r>
          </a:p>
          <a:p>
            <a:r>
              <a:rPr lang="en-US" dirty="0"/>
              <a:t>Spall Repair</a:t>
            </a:r>
          </a:p>
          <a:p>
            <a:r>
              <a:rPr lang="en-US" dirty="0"/>
              <a:t>Broadcast Overlay</a:t>
            </a:r>
          </a:p>
          <a:p>
            <a:r>
              <a:rPr lang="en-US" dirty="0"/>
              <a:t>Anchoring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098" name="Picture 2" descr="Image result for epoxies co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99679"/>
            <a:ext cx="5292725" cy="51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39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 and Fill with Epoxy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Bonded, rigid repair, eliminating the crack</a:t>
            </a:r>
          </a:p>
          <a:p>
            <a:r>
              <a:rPr lang="en-US" dirty="0"/>
              <a:t>Extremely durable and long lasting</a:t>
            </a:r>
          </a:p>
          <a:p>
            <a:r>
              <a:rPr lang="en-US" dirty="0"/>
              <a:t>Use a High Modulus, low viscosity material</a:t>
            </a:r>
          </a:p>
          <a:p>
            <a:r>
              <a:rPr lang="en-US" dirty="0" err="1"/>
              <a:t>Sikadur</a:t>
            </a:r>
            <a:r>
              <a:rPr lang="en-US" dirty="0"/>
              <a:t> 35, 52, or 55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3833311"/>
            <a:ext cx="3810330" cy="285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30" y="3833311"/>
            <a:ext cx="3838719" cy="28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26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Epoxy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7695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Capseal</a:t>
            </a:r>
            <a:r>
              <a:rPr lang="en-US" dirty="0"/>
              <a:t> material</a:t>
            </a:r>
          </a:p>
          <a:p>
            <a:r>
              <a:rPr lang="en-US" dirty="0" err="1"/>
              <a:t>Sikadur</a:t>
            </a:r>
            <a:r>
              <a:rPr lang="en-US" dirty="0"/>
              <a:t> 31</a:t>
            </a:r>
          </a:p>
          <a:p>
            <a:r>
              <a:rPr lang="en-US" dirty="0" err="1"/>
              <a:t>Sikadur</a:t>
            </a:r>
            <a:r>
              <a:rPr lang="en-US" dirty="0"/>
              <a:t> </a:t>
            </a:r>
            <a:r>
              <a:rPr lang="en-US" dirty="0" err="1"/>
              <a:t>AnchorFix</a:t>
            </a:r>
            <a:r>
              <a:rPr lang="en-US" dirty="0"/>
              <a:t> 1, 2, 500, or 3001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Injection Resin</a:t>
            </a:r>
          </a:p>
          <a:p>
            <a:r>
              <a:rPr lang="en-US" dirty="0" err="1"/>
              <a:t>Sikadur</a:t>
            </a:r>
            <a:r>
              <a:rPr lang="en-US" dirty="0"/>
              <a:t> 35 Hi-Mod LV</a:t>
            </a:r>
          </a:p>
          <a:p>
            <a:r>
              <a:rPr lang="en-US" dirty="0" err="1"/>
              <a:t>Sikadur</a:t>
            </a:r>
            <a:r>
              <a:rPr lang="en-US" dirty="0"/>
              <a:t> 52 Hi-Mod</a:t>
            </a:r>
          </a:p>
          <a:p>
            <a:r>
              <a:rPr lang="en-US" dirty="0" err="1"/>
              <a:t>Sikadur</a:t>
            </a:r>
            <a:r>
              <a:rPr lang="en-US" dirty="0"/>
              <a:t> 55 SLV</a:t>
            </a:r>
          </a:p>
          <a:p>
            <a:r>
              <a:rPr lang="en-US" dirty="0" err="1"/>
              <a:t>Sikadur</a:t>
            </a:r>
            <a:r>
              <a:rPr lang="en-US" dirty="0"/>
              <a:t> Crack Fix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3838" y="1900087"/>
            <a:ext cx="5618162" cy="420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4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Sikadur</a:t>
            </a:r>
            <a:r>
              <a:rPr lang="en-US" dirty="0"/>
              <a:t> Crack Weld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All in one box convenience</a:t>
            </a:r>
          </a:p>
          <a:p>
            <a:r>
              <a:rPr lang="en-US" dirty="0"/>
              <a:t>Just need a standard caulk gun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7" descr="D:\notes\data\System\Temp\notes\notesFD2C40\Sikadur Crack Weld Fact She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23" y="1690688"/>
            <a:ext cx="3727954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7" descr="D:\notes\data\System\Temp\notes\notesFD2C40\Sikadur Crack Weld Fact She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9" t="68917" r="35405" b="10235"/>
          <a:stretch/>
        </p:blipFill>
        <p:spPr bwMode="auto">
          <a:xfrm>
            <a:off x="2192212" y="2874434"/>
            <a:ext cx="2895600" cy="353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375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and Fill with Epoxy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Allow super low viscosity resin to pond</a:t>
            </a:r>
          </a:p>
          <a:p>
            <a:r>
              <a:rPr lang="en-US" sz="2400" dirty="0"/>
              <a:t>Broadcast sand for slip resistance</a:t>
            </a:r>
          </a:p>
          <a:p>
            <a:r>
              <a:rPr lang="en-US" sz="2400" dirty="0"/>
              <a:t>Fast traffic time</a:t>
            </a:r>
          </a:p>
          <a:p>
            <a:r>
              <a:rPr lang="en-US" sz="2400" dirty="0" err="1"/>
              <a:t>Sikadur</a:t>
            </a:r>
            <a:r>
              <a:rPr lang="en-US" sz="2400" dirty="0"/>
              <a:t> 55 SLV is most commonly used</a:t>
            </a:r>
          </a:p>
          <a:p>
            <a:r>
              <a:rPr lang="en-US" sz="2400" dirty="0"/>
              <a:t>Sika Pronto 19 TF also, new 2019 product Sika Pronto 19 3K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15" y="4014787"/>
            <a:ext cx="379095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79" y="3975347"/>
            <a:ext cx="3841921" cy="288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97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Coating and Bonding Agent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Improve the bond strength</a:t>
            </a:r>
          </a:p>
          <a:p>
            <a:r>
              <a:rPr lang="en-US" dirty="0"/>
              <a:t>Reduces future corrosion of rebar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Sikadur</a:t>
            </a:r>
            <a:r>
              <a:rPr lang="en-US" dirty="0"/>
              <a:t> 32 Hi-Mod</a:t>
            </a:r>
          </a:p>
          <a:p>
            <a:r>
              <a:rPr lang="en-US" dirty="0"/>
              <a:t>Epoxy</a:t>
            </a:r>
          </a:p>
          <a:p>
            <a:r>
              <a:rPr lang="en-US" dirty="0"/>
              <a:t>Best overall bond strength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Sika </a:t>
            </a:r>
            <a:r>
              <a:rPr lang="en-US" dirty="0" err="1"/>
              <a:t>Armatec</a:t>
            </a:r>
            <a:r>
              <a:rPr lang="en-US" dirty="0"/>
              <a:t> 110 </a:t>
            </a:r>
            <a:r>
              <a:rPr lang="en-US" dirty="0" err="1"/>
              <a:t>EpoCem</a:t>
            </a:r>
            <a:endParaRPr lang="en-US" dirty="0"/>
          </a:p>
          <a:p>
            <a:r>
              <a:rPr lang="en-US" dirty="0"/>
              <a:t>Not a vapor barrier</a:t>
            </a:r>
          </a:p>
          <a:p>
            <a:r>
              <a:rPr lang="en-US" dirty="0"/>
              <a:t>Not a bond breaker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62479"/>
            <a:ext cx="320040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Image result for sika armatec 10 z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401" y="4018353"/>
            <a:ext cx="2675198" cy="26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16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Epoxy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Sika </a:t>
            </a:r>
            <a:r>
              <a:rPr lang="en-US" b="1" dirty="0" err="1"/>
              <a:t>Armatec</a:t>
            </a:r>
            <a:r>
              <a:rPr lang="en-US" b="1" dirty="0"/>
              <a:t> 1c</a:t>
            </a:r>
          </a:p>
          <a:p>
            <a:r>
              <a:rPr lang="en-US" dirty="0"/>
              <a:t>Single component version of 110</a:t>
            </a:r>
          </a:p>
          <a:p>
            <a:pPr marL="0" indent="0">
              <a:buNone/>
            </a:pPr>
            <a:r>
              <a:rPr lang="en-US" b="1" dirty="0"/>
              <a:t>Sika </a:t>
            </a:r>
            <a:r>
              <a:rPr lang="en-US" b="1" dirty="0" err="1"/>
              <a:t>Armatec</a:t>
            </a:r>
            <a:r>
              <a:rPr lang="en-US" b="1" dirty="0"/>
              <a:t> 10 ZR</a:t>
            </a:r>
          </a:p>
          <a:p>
            <a:r>
              <a:rPr lang="en-US" dirty="0"/>
              <a:t>Zinc rich rebar coating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74" y="1690688"/>
            <a:ext cx="4611451" cy="43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80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Spall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Epoxies can be used to repair spalls in concrete</a:t>
            </a:r>
          </a:p>
          <a:p>
            <a:r>
              <a:rPr lang="en-US" dirty="0"/>
              <a:t>Reduces surface prep</a:t>
            </a:r>
          </a:p>
          <a:p>
            <a:r>
              <a:rPr lang="en-US" dirty="0"/>
              <a:t>Mix with aggregate to make epoxy mortar</a:t>
            </a:r>
          </a:p>
          <a:p>
            <a:r>
              <a:rPr lang="en-US" dirty="0"/>
              <a:t>Max depth ½”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079" y="1690688"/>
            <a:ext cx="4275841" cy="48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65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Microsoft Macintosh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Epoxies</vt:lpstr>
      <vt:lpstr>Epoxies and Their Applications</vt:lpstr>
      <vt:lpstr>Rout and Fill with Epoxy</vt:lpstr>
      <vt:lpstr>Epoxy Injection</vt:lpstr>
      <vt:lpstr>Sikadur Crack Weld</vt:lpstr>
      <vt:lpstr>Flood and Fill with Epoxy</vt:lpstr>
      <vt:lpstr>Reinforcement Coating and Bonding Agent</vt:lpstr>
      <vt:lpstr>Epoxy Innovations</vt:lpstr>
      <vt:lpstr>Spall Repair</vt:lpstr>
      <vt:lpstr>Epoxy Overlay</vt:lpstr>
      <vt:lpstr>Chemical Anchors</vt:lpstr>
      <vt:lpstr>anchoring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Epoxies</dc:title>
  <dc:creator>David Viar</dc:creator>
  <cp:lastModifiedBy>David Viar</cp:lastModifiedBy>
  <cp:revision>1</cp:revision>
  <dcterms:created xsi:type="dcterms:W3CDTF">2020-02-06T15:32:21Z</dcterms:created>
  <dcterms:modified xsi:type="dcterms:W3CDTF">2020-02-06T15:32:36Z</dcterms:modified>
</cp:coreProperties>
</file>